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58" r:id="rId3"/>
  </p:sldIdLst>
  <p:sldSz cx="12193588" cy="121935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 snapToObjects="1">
      <p:cViewPr varScale="1">
        <p:scale>
          <a:sx n="46" d="100"/>
          <a:sy n="46" d="100"/>
        </p:scale>
        <p:origin x="2069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id="{A899D886-AE4E-0947-944D-DB8D7E13510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344" y="0"/>
            <a:ext cx="12180900" cy="12193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7079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309" y="649199"/>
            <a:ext cx="10516970" cy="23568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309" y="3245978"/>
            <a:ext cx="10516970" cy="773672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309" y="11301652"/>
            <a:ext cx="2743557" cy="649196"/>
          </a:xfrm>
          <a:prstGeom prst="rect">
            <a:avLst/>
          </a:prstGeom>
        </p:spPr>
        <p:txBody>
          <a:bodyPr/>
          <a:lstStyle/>
          <a:p>
            <a:fld id="{3E0FBD5F-6B13-5448-BC83-7EA460C7364B}" type="datetimeFigureOut">
              <a:rPr lang="fr-FR" smtClean="0"/>
              <a:t>24/03/2021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9126" y="11301652"/>
            <a:ext cx="4115336" cy="649196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1722" y="11301652"/>
            <a:ext cx="2743557" cy="649196"/>
          </a:xfrm>
          <a:prstGeom prst="rect">
            <a:avLst/>
          </a:prstGeom>
        </p:spPr>
        <p:txBody>
          <a:bodyPr/>
          <a:lstStyle/>
          <a:p>
            <a:fld id="{FFA48C10-FDF6-8642-AC67-C952970D99D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6852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6037" y="649196"/>
            <a:ext cx="2629242" cy="10333502"/>
          </a:xfrm>
          <a:prstGeom prst="rect">
            <a:avLst/>
          </a:prstGeo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310" y="649196"/>
            <a:ext cx="7735307" cy="1033350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309" y="11301652"/>
            <a:ext cx="2743557" cy="649196"/>
          </a:xfrm>
          <a:prstGeom prst="rect">
            <a:avLst/>
          </a:prstGeom>
        </p:spPr>
        <p:txBody>
          <a:bodyPr/>
          <a:lstStyle/>
          <a:p>
            <a:fld id="{3E0FBD5F-6B13-5448-BC83-7EA460C7364B}" type="datetimeFigureOut">
              <a:rPr lang="fr-FR" smtClean="0"/>
              <a:t>24/03/2021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9126" y="11301652"/>
            <a:ext cx="4115336" cy="649196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1722" y="11301652"/>
            <a:ext cx="2743557" cy="649196"/>
          </a:xfrm>
          <a:prstGeom prst="rect">
            <a:avLst/>
          </a:prstGeom>
        </p:spPr>
        <p:txBody>
          <a:bodyPr/>
          <a:lstStyle/>
          <a:p>
            <a:fld id="{FFA48C10-FDF6-8642-AC67-C952970D99D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9038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11">
            <a:extLst>
              <a:ext uri="{FF2B5EF4-FFF2-40B4-BE49-F238E27FC236}">
                <a16:creationId xmlns:a16="http://schemas.microsoft.com/office/drawing/2014/main" id="{9527BC8A-773F-8840-9EDF-C7F2A348E52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344" y="0"/>
            <a:ext cx="12180900" cy="12193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1379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959" y="3039933"/>
            <a:ext cx="10516970" cy="5072193"/>
          </a:xfrm>
          <a:prstGeom prst="rect">
            <a:avLst/>
          </a:prstGeom>
        </p:spPr>
        <p:txBody>
          <a:bodyPr anchor="b"/>
          <a:lstStyle>
            <a:lvl1pPr>
              <a:defRPr sz="800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959" y="8160111"/>
            <a:ext cx="10516970" cy="266734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676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352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9029" indent="0">
              <a:buNone/>
              <a:defRPr sz="2134">
                <a:solidFill>
                  <a:schemeClr val="tx1">
                    <a:tint val="75000"/>
                  </a:schemeClr>
                </a:solidFill>
              </a:defRPr>
            </a:lvl4pPr>
            <a:lvl5pPr marL="2438705" indent="0">
              <a:buNone/>
              <a:defRPr sz="2134">
                <a:solidFill>
                  <a:schemeClr val="tx1">
                    <a:tint val="75000"/>
                  </a:schemeClr>
                </a:solidFill>
              </a:defRPr>
            </a:lvl5pPr>
            <a:lvl6pPr marL="3048381" indent="0">
              <a:buNone/>
              <a:defRPr sz="2134">
                <a:solidFill>
                  <a:schemeClr val="tx1">
                    <a:tint val="75000"/>
                  </a:schemeClr>
                </a:solidFill>
              </a:defRPr>
            </a:lvl6pPr>
            <a:lvl7pPr marL="3658057" indent="0">
              <a:buNone/>
              <a:defRPr sz="2134">
                <a:solidFill>
                  <a:schemeClr val="tx1">
                    <a:tint val="75000"/>
                  </a:schemeClr>
                </a:solidFill>
              </a:defRPr>
            </a:lvl7pPr>
            <a:lvl8pPr marL="4267733" indent="0">
              <a:buNone/>
              <a:defRPr sz="2134">
                <a:solidFill>
                  <a:schemeClr val="tx1">
                    <a:tint val="75000"/>
                  </a:schemeClr>
                </a:solidFill>
              </a:defRPr>
            </a:lvl8pPr>
            <a:lvl9pPr marL="4877410" indent="0">
              <a:buNone/>
              <a:defRPr sz="213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309" y="11301652"/>
            <a:ext cx="2743557" cy="649196"/>
          </a:xfrm>
          <a:prstGeom prst="rect">
            <a:avLst/>
          </a:prstGeom>
        </p:spPr>
        <p:txBody>
          <a:bodyPr/>
          <a:lstStyle/>
          <a:p>
            <a:fld id="{3E0FBD5F-6B13-5448-BC83-7EA460C7364B}" type="datetimeFigureOut">
              <a:rPr lang="fr-FR" smtClean="0"/>
              <a:t>24/03/2021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9126" y="11301652"/>
            <a:ext cx="4115336" cy="649196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1722" y="11301652"/>
            <a:ext cx="2743557" cy="649196"/>
          </a:xfrm>
          <a:prstGeom prst="rect">
            <a:avLst/>
          </a:prstGeom>
        </p:spPr>
        <p:txBody>
          <a:bodyPr/>
          <a:lstStyle/>
          <a:p>
            <a:fld id="{FFA48C10-FDF6-8642-AC67-C952970D99D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6164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309" y="649199"/>
            <a:ext cx="10516970" cy="23568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309" y="3245978"/>
            <a:ext cx="5182275" cy="773672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004" y="3245978"/>
            <a:ext cx="5182275" cy="773672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309" y="11301652"/>
            <a:ext cx="2743557" cy="649196"/>
          </a:xfrm>
          <a:prstGeom prst="rect">
            <a:avLst/>
          </a:prstGeom>
        </p:spPr>
        <p:txBody>
          <a:bodyPr/>
          <a:lstStyle/>
          <a:p>
            <a:fld id="{3E0FBD5F-6B13-5448-BC83-7EA460C7364B}" type="datetimeFigureOut">
              <a:rPr lang="fr-FR" smtClean="0"/>
              <a:t>24/03/2021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9126" y="11301652"/>
            <a:ext cx="4115336" cy="649196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1722" y="11301652"/>
            <a:ext cx="2743557" cy="649196"/>
          </a:xfrm>
          <a:prstGeom prst="rect">
            <a:avLst/>
          </a:prstGeom>
        </p:spPr>
        <p:txBody>
          <a:bodyPr/>
          <a:lstStyle/>
          <a:p>
            <a:fld id="{FFA48C10-FDF6-8642-AC67-C952970D99D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3775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897" y="649199"/>
            <a:ext cx="10516970" cy="23568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899" y="2989124"/>
            <a:ext cx="5158458" cy="146492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200" b="1"/>
            </a:lvl1pPr>
            <a:lvl2pPr marL="609676" indent="0">
              <a:buNone/>
              <a:defRPr sz="2667" b="1"/>
            </a:lvl2pPr>
            <a:lvl3pPr marL="1219352" indent="0">
              <a:buNone/>
              <a:defRPr sz="2400" b="1"/>
            </a:lvl3pPr>
            <a:lvl4pPr marL="1829029" indent="0">
              <a:buNone/>
              <a:defRPr sz="2134" b="1"/>
            </a:lvl4pPr>
            <a:lvl5pPr marL="2438705" indent="0">
              <a:buNone/>
              <a:defRPr sz="2134" b="1"/>
            </a:lvl5pPr>
            <a:lvl6pPr marL="3048381" indent="0">
              <a:buNone/>
              <a:defRPr sz="2134" b="1"/>
            </a:lvl6pPr>
            <a:lvl7pPr marL="3658057" indent="0">
              <a:buNone/>
              <a:defRPr sz="2134" b="1"/>
            </a:lvl7pPr>
            <a:lvl8pPr marL="4267733" indent="0">
              <a:buNone/>
              <a:defRPr sz="2134" b="1"/>
            </a:lvl8pPr>
            <a:lvl9pPr marL="4877410" indent="0">
              <a:buNone/>
              <a:defRPr sz="2134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899" y="4454047"/>
            <a:ext cx="5158458" cy="65512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3005" y="2989124"/>
            <a:ext cx="5183863" cy="146492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200" b="1"/>
            </a:lvl1pPr>
            <a:lvl2pPr marL="609676" indent="0">
              <a:buNone/>
              <a:defRPr sz="2667" b="1"/>
            </a:lvl2pPr>
            <a:lvl3pPr marL="1219352" indent="0">
              <a:buNone/>
              <a:defRPr sz="2400" b="1"/>
            </a:lvl3pPr>
            <a:lvl4pPr marL="1829029" indent="0">
              <a:buNone/>
              <a:defRPr sz="2134" b="1"/>
            </a:lvl4pPr>
            <a:lvl5pPr marL="2438705" indent="0">
              <a:buNone/>
              <a:defRPr sz="2134" b="1"/>
            </a:lvl5pPr>
            <a:lvl6pPr marL="3048381" indent="0">
              <a:buNone/>
              <a:defRPr sz="2134" b="1"/>
            </a:lvl6pPr>
            <a:lvl7pPr marL="3658057" indent="0">
              <a:buNone/>
              <a:defRPr sz="2134" b="1"/>
            </a:lvl7pPr>
            <a:lvl8pPr marL="4267733" indent="0">
              <a:buNone/>
              <a:defRPr sz="2134" b="1"/>
            </a:lvl8pPr>
            <a:lvl9pPr marL="4877410" indent="0">
              <a:buNone/>
              <a:defRPr sz="2134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3005" y="4454047"/>
            <a:ext cx="5183863" cy="65512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309" y="11301652"/>
            <a:ext cx="2743557" cy="649196"/>
          </a:xfrm>
          <a:prstGeom prst="rect">
            <a:avLst/>
          </a:prstGeom>
        </p:spPr>
        <p:txBody>
          <a:bodyPr/>
          <a:lstStyle/>
          <a:p>
            <a:fld id="{3E0FBD5F-6B13-5448-BC83-7EA460C7364B}" type="datetimeFigureOut">
              <a:rPr lang="fr-FR" smtClean="0"/>
              <a:t>24/03/2021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9126" y="11301652"/>
            <a:ext cx="4115336" cy="649196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1722" y="11301652"/>
            <a:ext cx="2743557" cy="649196"/>
          </a:xfrm>
          <a:prstGeom prst="rect">
            <a:avLst/>
          </a:prstGeom>
        </p:spPr>
        <p:txBody>
          <a:bodyPr/>
          <a:lstStyle/>
          <a:p>
            <a:fld id="{FFA48C10-FDF6-8642-AC67-C952970D99D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6735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309" y="649199"/>
            <a:ext cx="10516970" cy="23568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309" y="11301652"/>
            <a:ext cx="2743557" cy="649196"/>
          </a:xfrm>
          <a:prstGeom prst="rect">
            <a:avLst/>
          </a:prstGeom>
        </p:spPr>
        <p:txBody>
          <a:bodyPr/>
          <a:lstStyle/>
          <a:p>
            <a:fld id="{3E0FBD5F-6B13-5448-BC83-7EA460C7364B}" type="datetimeFigureOut">
              <a:rPr lang="fr-FR" smtClean="0"/>
              <a:t>24/03/2021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9126" y="11301652"/>
            <a:ext cx="4115336" cy="649196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1722" y="11301652"/>
            <a:ext cx="2743557" cy="649196"/>
          </a:xfrm>
          <a:prstGeom prst="rect">
            <a:avLst/>
          </a:prstGeom>
        </p:spPr>
        <p:txBody>
          <a:bodyPr/>
          <a:lstStyle/>
          <a:p>
            <a:fld id="{FFA48C10-FDF6-8642-AC67-C952970D99D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2832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309" y="11301652"/>
            <a:ext cx="2743557" cy="649196"/>
          </a:xfrm>
          <a:prstGeom prst="rect">
            <a:avLst/>
          </a:prstGeom>
        </p:spPr>
        <p:txBody>
          <a:bodyPr/>
          <a:lstStyle/>
          <a:p>
            <a:fld id="{3E0FBD5F-6B13-5448-BC83-7EA460C7364B}" type="datetimeFigureOut">
              <a:rPr lang="fr-FR" smtClean="0"/>
              <a:t>24/03/2021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9126" y="11301652"/>
            <a:ext cx="4115336" cy="649196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1722" y="11301652"/>
            <a:ext cx="2743557" cy="649196"/>
          </a:xfrm>
          <a:prstGeom prst="rect">
            <a:avLst/>
          </a:prstGeom>
        </p:spPr>
        <p:txBody>
          <a:bodyPr/>
          <a:lstStyle/>
          <a:p>
            <a:fld id="{FFA48C10-FDF6-8642-AC67-C952970D99D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7282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897" y="812906"/>
            <a:ext cx="3932750" cy="2845171"/>
          </a:xfrm>
          <a:prstGeom prst="rect">
            <a:avLst/>
          </a:prstGeom>
        </p:spPr>
        <p:txBody>
          <a:bodyPr anchor="b"/>
          <a:lstStyle>
            <a:lvl1pPr>
              <a:defRPr sz="426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863" y="1755653"/>
            <a:ext cx="6173004" cy="8665351"/>
          </a:xfrm>
          <a:prstGeom prst="rect">
            <a:avLst/>
          </a:prstGeom>
        </p:spPr>
        <p:txBody>
          <a:bodyPr/>
          <a:lstStyle>
            <a:lvl1pPr>
              <a:defRPr sz="4267"/>
            </a:lvl1pPr>
            <a:lvl2pPr>
              <a:defRPr sz="3734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897" y="3658076"/>
            <a:ext cx="3932750" cy="677703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4"/>
            </a:lvl1pPr>
            <a:lvl2pPr marL="609676" indent="0">
              <a:buNone/>
              <a:defRPr sz="1867"/>
            </a:lvl2pPr>
            <a:lvl3pPr marL="1219352" indent="0">
              <a:buNone/>
              <a:defRPr sz="1600"/>
            </a:lvl3pPr>
            <a:lvl4pPr marL="1829029" indent="0">
              <a:buNone/>
              <a:defRPr sz="1334"/>
            </a:lvl4pPr>
            <a:lvl5pPr marL="2438705" indent="0">
              <a:buNone/>
              <a:defRPr sz="1334"/>
            </a:lvl5pPr>
            <a:lvl6pPr marL="3048381" indent="0">
              <a:buNone/>
              <a:defRPr sz="1334"/>
            </a:lvl6pPr>
            <a:lvl7pPr marL="3658057" indent="0">
              <a:buNone/>
              <a:defRPr sz="1334"/>
            </a:lvl7pPr>
            <a:lvl8pPr marL="4267733" indent="0">
              <a:buNone/>
              <a:defRPr sz="1334"/>
            </a:lvl8pPr>
            <a:lvl9pPr marL="4877410" indent="0">
              <a:buNone/>
              <a:defRPr sz="1334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309" y="11301652"/>
            <a:ext cx="2743557" cy="649196"/>
          </a:xfrm>
          <a:prstGeom prst="rect">
            <a:avLst/>
          </a:prstGeom>
        </p:spPr>
        <p:txBody>
          <a:bodyPr/>
          <a:lstStyle/>
          <a:p>
            <a:fld id="{3E0FBD5F-6B13-5448-BC83-7EA460C7364B}" type="datetimeFigureOut">
              <a:rPr lang="fr-FR" smtClean="0"/>
              <a:t>24/03/2021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9126" y="11301652"/>
            <a:ext cx="4115336" cy="649196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1722" y="11301652"/>
            <a:ext cx="2743557" cy="649196"/>
          </a:xfrm>
          <a:prstGeom prst="rect">
            <a:avLst/>
          </a:prstGeom>
        </p:spPr>
        <p:txBody>
          <a:bodyPr/>
          <a:lstStyle/>
          <a:p>
            <a:fld id="{FFA48C10-FDF6-8642-AC67-C952970D99D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2978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897" y="812906"/>
            <a:ext cx="3932750" cy="2845171"/>
          </a:xfrm>
          <a:prstGeom prst="rect">
            <a:avLst/>
          </a:prstGeom>
        </p:spPr>
        <p:txBody>
          <a:bodyPr anchor="b"/>
          <a:lstStyle>
            <a:lvl1pPr>
              <a:defRPr sz="426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863" y="1755653"/>
            <a:ext cx="6173004" cy="866535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4267"/>
            </a:lvl1pPr>
            <a:lvl2pPr marL="609676" indent="0">
              <a:buNone/>
              <a:defRPr sz="3734"/>
            </a:lvl2pPr>
            <a:lvl3pPr marL="1219352" indent="0">
              <a:buNone/>
              <a:defRPr sz="3200"/>
            </a:lvl3pPr>
            <a:lvl4pPr marL="1829029" indent="0">
              <a:buNone/>
              <a:defRPr sz="2667"/>
            </a:lvl4pPr>
            <a:lvl5pPr marL="2438705" indent="0">
              <a:buNone/>
              <a:defRPr sz="2667"/>
            </a:lvl5pPr>
            <a:lvl6pPr marL="3048381" indent="0">
              <a:buNone/>
              <a:defRPr sz="2667"/>
            </a:lvl6pPr>
            <a:lvl7pPr marL="3658057" indent="0">
              <a:buNone/>
              <a:defRPr sz="2667"/>
            </a:lvl7pPr>
            <a:lvl8pPr marL="4267733" indent="0">
              <a:buNone/>
              <a:defRPr sz="2667"/>
            </a:lvl8pPr>
            <a:lvl9pPr marL="4877410" indent="0">
              <a:buNone/>
              <a:defRPr sz="2667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897" y="3658076"/>
            <a:ext cx="3932750" cy="677703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4"/>
            </a:lvl1pPr>
            <a:lvl2pPr marL="609676" indent="0">
              <a:buNone/>
              <a:defRPr sz="1867"/>
            </a:lvl2pPr>
            <a:lvl3pPr marL="1219352" indent="0">
              <a:buNone/>
              <a:defRPr sz="1600"/>
            </a:lvl3pPr>
            <a:lvl4pPr marL="1829029" indent="0">
              <a:buNone/>
              <a:defRPr sz="1334"/>
            </a:lvl4pPr>
            <a:lvl5pPr marL="2438705" indent="0">
              <a:buNone/>
              <a:defRPr sz="1334"/>
            </a:lvl5pPr>
            <a:lvl6pPr marL="3048381" indent="0">
              <a:buNone/>
              <a:defRPr sz="1334"/>
            </a:lvl6pPr>
            <a:lvl7pPr marL="3658057" indent="0">
              <a:buNone/>
              <a:defRPr sz="1334"/>
            </a:lvl7pPr>
            <a:lvl8pPr marL="4267733" indent="0">
              <a:buNone/>
              <a:defRPr sz="1334"/>
            </a:lvl8pPr>
            <a:lvl9pPr marL="4877410" indent="0">
              <a:buNone/>
              <a:defRPr sz="1334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309" y="11301652"/>
            <a:ext cx="2743557" cy="649196"/>
          </a:xfrm>
          <a:prstGeom prst="rect">
            <a:avLst/>
          </a:prstGeom>
        </p:spPr>
        <p:txBody>
          <a:bodyPr/>
          <a:lstStyle/>
          <a:p>
            <a:fld id="{3E0FBD5F-6B13-5448-BC83-7EA460C7364B}" type="datetimeFigureOut">
              <a:rPr lang="fr-FR" smtClean="0"/>
              <a:t>24/03/2021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9126" y="11301652"/>
            <a:ext cx="4115336" cy="649196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1722" y="11301652"/>
            <a:ext cx="2743557" cy="649196"/>
          </a:xfrm>
          <a:prstGeom prst="rect">
            <a:avLst/>
          </a:prstGeom>
        </p:spPr>
        <p:txBody>
          <a:bodyPr/>
          <a:lstStyle/>
          <a:p>
            <a:fld id="{FFA48C10-FDF6-8642-AC67-C952970D99D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2962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97724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19352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838" indent="-304838" algn="l" defTabSz="1219352" rtl="0" eaLnBrk="1" latinLnBrk="0" hangingPunct="1">
        <a:lnSpc>
          <a:spcPct val="90000"/>
        </a:lnSpc>
        <a:spcBef>
          <a:spcPts val="1334"/>
        </a:spcBef>
        <a:buFont typeface="Arial" panose="020B0604020202020204" pitchFamily="34" charset="0"/>
        <a:buChar char="•"/>
        <a:defRPr sz="3734" kern="1200">
          <a:solidFill>
            <a:schemeClr val="tx1"/>
          </a:solidFill>
          <a:latin typeface="+mn-lt"/>
          <a:ea typeface="+mn-ea"/>
          <a:cs typeface="+mn-cs"/>
        </a:defRPr>
      </a:lvl1pPr>
      <a:lvl2pPr marL="914514" indent="-304838" algn="l" defTabSz="1219352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4191" indent="-304838" algn="l" defTabSz="1219352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867" indent="-304838" algn="l" defTabSz="1219352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543" indent="-304838" algn="l" defTabSz="1219352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3219" indent="-304838" algn="l" defTabSz="1219352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895" indent="-304838" algn="l" defTabSz="1219352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2572" indent="-304838" algn="l" defTabSz="1219352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2248" indent="-304838" algn="l" defTabSz="1219352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35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76" algn="l" defTabSz="121935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352" algn="l" defTabSz="121935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9029" algn="l" defTabSz="121935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705" algn="l" defTabSz="121935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381" algn="l" defTabSz="121935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8057" algn="l" defTabSz="121935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733" algn="l" defTabSz="121935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7410" algn="l" defTabSz="121935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hape&#10;&#10;Description automatically generated with medium confidence">
            <a:extLst>
              <a:ext uri="{FF2B5EF4-FFF2-40B4-BE49-F238E27FC236}">
                <a16:creationId xmlns:a16="http://schemas.microsoft.com/office/drawing/2014/main" id="{324E3B1E-CA81-451F-9243-D110F51B7B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4" y="-1471"/>
            <a:ext cx="12180899" cy="121935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71468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hape&#10;&#10;Description automatically generated">
            <a:extLst>
              <a:ext uri="{FF2B5EF4-FFF2-40B4-BE49-F238E27FC236}">
                <a16:creationId xmlns:a16="http://schemas.microsoft.com/office/drawing/2014/main" id="{C4C0057D-2C6F-4FB4-A75A-3D0D1AD544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89" y="0"/>
            <a:ext cx="12180899" cy="12193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37363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203</TotalTime>
  <Words>0</Words>
  <Application>Microsoft Office PowerPoint</Application>
  <PresentationFormat>Custom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Valérie Bodart</dc:creator>
  <cp:lastModifiedBy>Agnieszka Paluch</cp:lastModifiedBy>
  <cp:revision>12</cp:revision>
  <dcterms:created xsi:type="dcterms:W3CDTF">2021-03-23T11:19:33Z</dcterms:created>
  <dcterms:modified xsi:type="dcterms:W3CDTF">2021-03-24T14:22:40Z</dcterms:modified>
</cp:coreProperties>
</file>